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1" r:id="rId17"/>
    <p:sldId id="272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851648" cy="2592288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информационных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технологий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интерактивного оборудования)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работе с детьми с ОВЗ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854696" cy="146456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Черникова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В.А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МДОБУ г. Бузулука «Детский сад №21»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5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16016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4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3145" y="3356992"/>
            <a:ext cx="5250855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64088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4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284984"/>
            <a:ext cx="5148064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5385288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4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028379"/>
            <a:ext cx="5652120" cy="382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5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32040" cy="3699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5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158970"/>
            <a:ext cx="4932040" cy="3699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иванова\IMG_02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00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4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5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065401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IMG_89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5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2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4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4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364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Интерактивные приложения: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885064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многовариативный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сортировка по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группам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рисование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мультимедиа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сложение,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счет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768752" cy="43204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Дети работают в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группе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02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3635" y="1412776"/>
            <a:ext cx="7008779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40085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00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050958"/>
            <a:ext cx="5076056" cy="380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5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</TotalTime>
  <Words>27</Words>
  <Application>Microsoft Office PowerPoint</Application>
  <PresentationFormat>Экран (4:3)</PresentationFormat>
  <Paragraphs>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Применение информационных технологий (интерактивного оборудования)  в работе с детьми с ОВЗ</vt:lpstr>
      <vt:lpstr>Презентация PowerPoint</vt:lpstr>
      <vt:lpstr>Презентация PowerPoint</vt:lpstr>
      <vt:lpstr>Презентация PowerPoint</vt:lpstr>
      <vt:lpstr>Презентация PowerPoint</vt:lpstr>
      <vt:lpstr> Интерактивные приложения:</vt:lpstr>
      <vt:lpstr> Дети работают в группе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интерактивных технологий как эффективное средство обучения»</dc:title>
  <dc:creator>Алексей</dc:creator>
  <cp:lastModifiedBy>Пользователь</cp:lastModifiedBy>
  <cp:revision>10</cp:revision>
  <dcterms:created xsi:type="dcterms:W3CDTF">2018-03-12T16:54:36Z</dcterms:created>
  <dcterms:modified xsi:type="dcterms:W3CDTF">2021-03-10T10:05:58Z</dcterms:modified>
</cp:coreProperties>
</file>